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72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22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28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0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03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97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62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7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68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63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77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3157E-4D3A-48D6-9EF8-70C83D9BC4AE}" type="datetimeFigureOut">
              <a:rPr lang="en-GB" smtClean="0"/>
              <a:t>21/06/2014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3F349-C42D-462C-9184-CC0AD1DE7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71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-891480"/>
            <a:ext cx="10801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5497" y="3789040"/>
            <a:ext cx="981060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i="1" dirty="0" smtClean="0">
                <a:solidFill>
                  <a:srgbClr val="006FBA"/>
                </a:solidFill>
                <a:latin typeface="Century Schoolbook" panose="02040604050505020304" pitchFamily="18" charset="0"/>
              </a:rPr>
              <a:t>Insert Issue</a:t>
            </a:r>
            <a:endParaRPr lang="en-GB" sz="1200" b="1" i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81611" y="2420888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58691" y="3789040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94720" y="3789040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62872" y="3789040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20880" y="3789040"/>
            <a:ext cx="1043608" cy="648072"/>
          </a:xfrm>
          <a:prstGeom prst="rect">
            <a:avLst/>
          </a:prstGeom>
          <a:solidFill>
            <a:srgbClr val="53CAF5"/>
          </a:solidFill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50" b="1" u="sng" dirty="0" smtClean="0">
                <a:solidFill>
                  <a:srgbClr val="006FBA"/>
                </a:solidFill>
                <a:latin typeface="Century Schoolbook" panose="02040604050505020304" pitchFamily="18" charset="0"/>
              </a:rPr>
              <a:t>Root Cause</a:t>
            </a:r>
          </a:p>
          <a:p>
            <a:pPr algn="ctr"/>
            <a:endParaRPr lang="en-GB" sz="1150" b="1" u="sng" dirty="0">
              <a:solidFill>
                <a:srgbClr val="006FBA"/>
              </a:solidFill>
              <a:latin typeface="Century Schoolbook" panose="02040604050505020304" pitchFamily="18" charset="0"/>
            </a:endParaRPr>
          </a:p>
          <a:p>
            <a:pPr algn="ctr"/>
            <a:endParaRPr lang="en-GB" sz="1150" b="1" u="sng" dirty="0" smtClean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62010" y="764704"/>
            <a:ext cx="994235" cy="648072"/>
          </a:xfrm>
          <a:prstGeom prst="rect">
            <a:avLst/>
          </a:prstGeom>
          <a:noFill/>
          <a:ln w="38100">
            <a:solidFill>
              <a:srgbClr val="006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 smtClean="0">
                <a:solidFill>
                  <a:srgbClr val="21409A"/>
                </a:solidFill>
                <a:latin typeface="Century Schoolbook" panose="02040604050505020304" pitchFamily="18" charset="0"/>
              </a:rPr>
              <a:t>Why?</a:t>
            </a:r>
            <a:endParaRPr lang="en-GB" b="1" i="1" dirty="0">
              <a:solidFill>
                <a:srgbClr val="21409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94720" y="2420888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56525" y="764704"/>
            <a:ext cx="994235" cy="648072"/>
          </a:xfrm>
          <a:prstGeom prst="rect">
            <a:avLst/>
          </a:prstGeom>
          <a:noFill/>
          <a:ln w="38100">
            <a:solidFill>
              <a:srgbClr val="006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 smtClean="0">
                <a:solidFill>
                  <a:srgbClr val="21409A"/>
                </a:solidFill>
                <a:latin typeface="Century Schoolbook" panose="02040604050505020304" pitchFamily="18" charset="0"/>
              </a:rPr>
              <a:t>Why?</a:t>
            </a:r>
            <a:endParaRPr lang="en-GB" b="1" i="1" dirty="0">
              <a:solidFill>
                <a:srgbClr val="21409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11960" y="764704"/>
            <a:ext cx="994235" cy="648072"/>
          </a:xfrm>
          <a:prstGeom prst="rect">
            <a:avLst/>
          </a:prstGeom>
          <a:noFill/>
          <a:ln w="38100">
            <a:solidFill>
              <a:srgbClr val="006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 smtClean="0">
                <a:solidFill>
                  <a:srgbClr val="21409A"/>
                </a:solidFill>
                <a:latin typeface="Century Schoolbook" panose="02040604050505020304" pitchFamily="18" charset="0"/>
              </a:rPr>
              <a:t>Why?</a:t>
            </a:r>
            <a:endParaRPr lang="en-GB" b="1" i="1" dirty="0">
              <a:solidFill>
                <a:srgbClr val="21409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93989" y="764704"/>
            <a:ext cx="994235" cy="648072"/>
          </a:xfrm>
          <a:prstGeom prst="rect">
            <a:avLst/>
          </a:prstGeom>
          <a:noFill/>
          <a:ln w="38100">
            <a:solidFill>
              <a:srgbClr val="006F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 smtClean="0">
                <a:solidFill>
                  <a:srgbClr val="21409A"/>
                </a:solidFill>
                <a:latin typeface="Century Schoolbook" panose="02040604050505020304" pitchFamily="18" charset="0"/>
              </a:rPr>
              <a:t>Why?</a:t>
            </a:r>
            <a:endParaRPr lang="en-GB" b="1" i="1" dirty="0">
              <a:solidFill>
                <a:srgbClr val="21409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22" name="Elbow Connector 21"/>
          <p:cNvCxnSpPr>
            <a:endCxn id="9" idx="1"/>
          </p:cNvCxnSpPr>
          <p:nvPr/>
        </p:nvCxnSpPr>
        <p:spPr>
          <a:xfrm flipV="1">
            <a:off x="1043608" y="2744924"/>
            <a:ext cx="338003" cy="1368152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3"/>
            <a:endCxn id="11" idx="1"/>
          </p:cNvCxnSpPr>
          <p:nvPr/>
        </p:nvCxnSpPr>
        <p:spPr>
          <a:xfrm>
            <a:off x="1016557" y="4113076"/>
            <a:ext cx="34213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3"/>
            <a:endCxn id="12" idx="1"/>
          </p:cNvCxnSpPr>
          <p:nvPr/>
        </p:nvCxnSpPr>
        <p:spPr>
          <a:xfrm>
            <a:off x="2451387" y="4113076"/>
            <a:ext cx="34333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3"/>
            <a:endCxn id="13" idx="1"/>
          </p:cNvCxnSpPr>
          <p:nvPr/>
        </p:nvCxnSpPr>
        <p:spPr>
          <a:xfrm>
            <a:off x="3887416" y="4113076"/>
            <a:ext cx="2754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3"/>
            <a:endCxn id="15" idx="1"/>
          </p:cNvCxnSpPr>
          <p:nvPr/>
        </p:nvCxnSpPr>
        <p:spPr>
          <a:xfrm>
            <a:off x="5255568" y="4113076"/>
            <a:ext cx="26653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3"/>
            <a:endCxn id="17" idx="1"/>
          </p:cNvCxnSpPr>
          <p:nvPr/>
        </p:nvCxnSpPr>
        <p:spPr>
          <a:xfrm>
            <a:off x="2474307" y="2744924"/>
            <a:ext cx="32041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18" idx="1"/>
          </p:cNvCxnSpPr>
          <p:nvPr/>
        </p:nvCxnSpPr>
        <p:spPr>
          <a:xfrm>
            <a:off x="2356245" y="1088740"/>
            <a:ext cx="400280" cy="0"/>
          </a:xfrm>
          <a:prstGeom prst="straightConnector1">
            <a:avLst/>
          </a:prstGeom>
          <a:ln w="25400">
            <a:solidFill>
              <a:srgbClr val="21409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8" idx="3"/>
            <a:endCxn id="19" idx="1"/>
          </p:cNvCxnSpPr>
          <p:nvPr/>
        </p:nvCxnSpPr>
        <p:spPr>
          <a:xfrm>
            <a:off x="3750760" y="1088740"/>
            <a:ext cx="461200" cy="0"/>
          </a:xfrm>
          <a:prstGeom prst="straightConnector1">
            <a:avLst/>
          </a:prstGeom>
          <a:ln w="25400">
            <a:solidFill>
              <a:srgbClr val="21409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0" idx="1"/>
          </p:cNvCxnSpPr>
          <p:nvPr/>
        </p:nvCxnSpPr>
        <p:spPr>
          <a:xfrm>
            <a:off x="5234562" y="1088740"/>
            <a:ext cx="359428" cy="0"/>
          </a:xfrm>
          <a:prstGeom prst="straightConnector1">
            <a:avLst/>
          </a:prstGeom>
          <a:ln w="25400">
            <a:solidFill>
              <a:srgbClr val="21409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endCxn id="39" idx="1"/>
          </p:cNvCxnSpPr>
          <p:nvPr/>
        </p:nvCxnSpPr>
        <p:spPr>
          <a:xfrm>
            <a:off x="1088565" y="4113076"/>
            <a:ext cx="270126" cy="1656184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358691" y="5445224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853998" y="1953048"/>
            <a:ext cx="1092696" cy="648072"/>
          </a:xfrm>
          <a:prstGeom prst="rect">
            <a:avLst/>
          </a:prstGeom>
          <a:solidFill>
            <a:srgbClr val="53CAF5"/>
          </a:solidFill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u="sng" dirty="0" smtClean="0">
                <a:solidFill>
                  <a:srgbClr val="006FBA"/>
                </a:solidFill>
                <a:latin typeface="Century Schoolbook" panose="02040604050505020304" pitchFamily="18" charset="0"/>
              </a:rPr>
              <a:t>Root Cause</a:t>
            </a:r>
          </a:p>
          <a:p>
            <a:pPr algn="ctr"/>
            <a:endParaRPr lang="en-GB" sz="1200" b="1" u="sng" dirty="0">
              <a:solidFill>
                <a:srgbClr val="006FBA"/>
              </a:solidFill>
              <a:latin typeface="Century Schoolbook" panose="02040604050505020304" pitchFamily="18" charset="0"/>
            </a:endParaRPr>
          </a:p>
          <a:p>
            <a:pPr algn="ctr"/>
            <a:endParaRPr lang="en-GB" sz="1200" b="1" u="sng" dirty="0" smtClean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678026" y="2276872"/>
            <a:ext cx="1206342" cy="21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831232" y="4977172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08312" y="5949280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99384" y="5949280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67536" y="5949280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50" name="Elbow Connector 49"/>
          <p:cNvCxnSpPr>
            <a:stCxn id="39" idx="3"/>
            <a:endCxn id="45" idx="1"/>
          </p:cNvCxnSpPr>
          <p:nvPr/>
        </p:nvCxnSpPr>
        <p:spPr>
          <a:xfrm flipV="1">
            <a:off x="2451387" y="5301208"/>
            <a:ext cx="379845" cy="468052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6" idx="3"/>
            <a:endCxn id="47" idx="1"/>
          </p:cNvCxnSpPr>
          <p:nvPr/>
        </p:nvCxnSpPr>
        <p:spPr>
          <a:xfrm>
            <a:off x="3901008" y="6273316"/>
            <a:ext cx="29837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7" idx="3"/>
            <a:endCxn id="48" idx="1"/>
          </p:cNvCxnSpPr>
          <p:nvPr/>
        </p:nvCxnSpPr>
        <p:spPr>
          <a:xfrm>
            <a:off x="5292080" y="6273316"/>
            <a:ext cx="2754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5" idx="3"/>
            <a:endCxn id="96" idx="1"/>
          </p:cNvCxnSpPr>
          <p:nvPr/>
        </p:nvCxnSpPr>
        <p:spPr>
          <a:xfrm>
            <a:off x="3923928" y="5301208"/>
            <a:ext cx="28803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9" idx="3"/>
            <a:endCxn id="46" idx="1"/>
          </p:cNvCxnSpPr>
          <p:nvPr/>
        </p:nvCxnSpPr>
        <p:spPr>
          <a:xfrm>
            <a:off x="2451387" y="5769260"/>
            <a:ext cx="356925" cy="504056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186808" y="1952836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163888" y="2924944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554960" y="2924944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554960" y="1952836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67" name="Elbow Connector 66"/>
          <p:cNvCxnSpPr>
            <a:stCxn id="17" idx="3"/>
            <a:endCxn id="62" idx="1"/>
          </p:cNvCxnSpPr>
          <p:nvPr/>
        </p:nvCxnSpPr>
        <p:spPr>
          <a:xfrm flipV="1">
            <a:off x="3887416" y="2276872"/>
            <a:ext cx="299392" cy="468052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3"/>
            <a:endCxn id="64" idx="1"/>
          </p:cNvCxnSpPr>
          <p:nvPr/>
        </p:nvCxnSpPr>
        <p:spPr>
          <a:xfrm>
            <a:off x="5256584" y="3248980"/>
            <a:ext cx="29837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5309874" y="2276872"/>
            <a:ext cx="2754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17" idx="3"/>
            <a:endCxn id="63" idx="1"/>
          </p:cNvCxnSpPr>
          <p:nvPr/>
        </p:nvCxnSpPr>
        <p:spPr>
          <a:xfrm>
            <a:off x="3887416" y="2744924"/>
            <a:ext cx="276472" cy="504056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920880" y="4977172"/>
            <a:ext cx="1043608" cy="648072"/>
          </a:xfrm>
          <a:prstGeom prst="rect">
            <a:avLst/>
          </a:prstGeom>
          <a:solidFill>
            <a:srgbClr val="53CAF5"/>
          </a:solidFill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50" b="1" u="sng" dirty="0" smtClean="0">
                <a:solidFill>
                  <a:srgbClr val="006FBA"/>
                </a:solidFill>
                <a:latin typeface="Century Schoolbook" panose="02040604050505020304" pitchFamily="18" charset="0"/>
              </a:rPr>
              <a:t>Root Cause</a:t>
            </a:r>
          </a:p>
          <a:p>
            <a:pPr algn="ctr"/>
            <a:endParaRPr lang="en-GB" sz="1150" b="1" u="sng" dirty="0">
              <a:solidFill>
                <a:srgbClr val="006FBA"/>
              </a:solidFill>
              <a:latin typeface="Century Schoolbook" panose="02040604050505020304" pitchFamily="18" charset="0"/>
            </a:endParaRPr>
          </a:p>
          <a:p>
            <a:pPr algn="ctr"/>
            <a:endParaRPr lang="en-GB" sz="1150" b="1" u="sng" dirty="0" smtClean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94" name="Straight Arrow Connector 93"/>
          <p:cNvCxnSpPr>
            <a:stCxn id="96" idx="3"/>
            <a:endCxn id="93" idx="1"/>
          </p:cNvCxnSpPr>
          <p:nvPr/>
        </p:nvCxnSpPr>
        <p:spPr>
          <a:xfrm>
            <a:off x="5304656" y="5301208"/>
            <a:ext cx="261622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4211960" y="4977172"/>
            <a:ext cx="1092696" cy="648072"/>
          </a:xfrm>
          <a:prstGeom prst="rect">
            <a:avLst/>
          </a:prstGeom>
          <a:noFill/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871792" y="2924944"/>
            <a:ext cx="1092696" cy="648072"/>
          </a:xfrm>
          <a:prstGeom prst="rect">
            <a:avLst/>
          </a:prstGeom>
          <a:solidFill>
            <a:srgbClr val="53CAF5"/>
          </a:solidFill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u="sng" dirty="0" smtClean="0">
                <a:solidFill>
                  <a:srgbClr val="006FBA"/>
                </a:solidFill>
                <a:latin typeface="Century Schoolbook" panose="02040604050505020304" pitchFamily="18" charset="0"/>
              </a:rPr>
              <a:t>Root Cause</a:t>
            </a:r>
          </a:p>
          <a:p>
            <a:pPr algn="ctr"/>
            <a:endParaRPr lang="en-GB" sz="1200" b="1" u="sng" dirty="0">
              <a:solidFill>
                <a:srgbClr val="006FBA"/>
              </a:solidFill>
              <a:latin typeface="Century Schoolbook" panose="02040604050505020304" pitchFamily="18" charset="0"/>
            </a:endParaRPr>
          </a:p>
          <a:p>
            <a:pPr algn="ctr"/>
            <a:endParaRPr lang="en-GB" sz="1200" b="1" u="sng" dirty="0" smtClean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103" name="Straight Arrow Connector 102"/>
          <p:cNvCxnSpPr>
            <a:stCxn id="64" idx="3"/>
            <a:endCxn id="102" idx="1"/>
          </p:cNvCxnSpPr>
          <p:nvPr/>
        </p:nvCxnSpPr>
        <p:spPr>
          <a:xfrm>
            <a:off x="6647656" y="3248980"/>
            <a:ext cx="122413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7871792" y="5949280"/>
            <a:ext cx="1092696" cy="648072"/>
          </a:xfrm>
          <a:prstGeom prst="rect">
            <a:avLst/>
          </a:prstGeom>
          <a:solidFill>
            <a:srgbClr val="53CAF5"/>
          </a:solidFill>
          <a:ln w="38100">
            <a:solidFill>
              <a:srgbClr val="214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u="sng" dirty="0" smtClean="0">
                <a:solidFill>
                  <a:srgbClr val="006FBA"/>
                </a:solidFill>
                <a:latin typeface="Century Schoolbook" panose="02040604050505020304" pitchFamily="18" charset="0"/>
              </a:rPr>
              <a:t>Root Cause</a:t>
            </a:r>
          </a:p>
          <a:p>
            <a:pPr algn="ctr"/>
            <a:endParaRPr lang="en-GB" sz="1200" b="1" u="sng" dirty="0">
              <a:solidFill>
                <a:srgbClr val="006FBA"/>
              </a:solidFill>
              <a:latin typeface="Century Schoolbook" panose="02040604050505020304" pitchFamily="18" charset="0"/>
            </a:endParaRPr>
          </a:p>
          <a:p>
            <a:pPr algn="ctr"/>
            <a:endParaRPr lang="en-GB" sz="1200" b="1" u="sng" dirty="0" smtClean="0">
              <a:solidFill>
                <a:srgbClr val="006FBA"/>
              </a:solidFill>
              <a:latin typeface="Century Schoolbook" panose="02040604050505020304" pitchFamily="18" charset="0"/>
            </a:endParaRPr>
          </a:p>
        </p:txBody>
      </p:sp>
      <p:cxnSp>
        <p:nvCxnSpPr>
          <p:cNvPr id="107" name="Straight Arrow Connector 106"/>
          <p:cNvCxnSpPr>
            <a:stCxn id="48" idx="3"/>
            <a:endCxn id="106" idx="1"/>
          </p:cNvCxnSpPr>
          <p:nvPr/>
        </p:nvCxnSpPr>
        <p:spPr>
          <a:xfrm>
            <a:off x="6660232" y="6273316"/>
            <a:ext cx="121156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07504" y="1412776"/>
            <a:ext cx="120588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i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Add or delete as many boxes and branches as required</a:t>
            </a:r>
            <a:endParaRPr lang="en-GB" sz="1300" i="1" u="sng" dirty="0">
              <a:solidFill>
                <a:schemeClr val="tx1">
                  <a:lumMod val="50000"/>
                  <a:lumOff val="50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6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</dc:creator>
  <cp:lastModifiedBy>Chris</cp:lastModifiedBy>
  <cp:revision>8</cp:revision>
  <dcterms:created xsi:type="dcterms:W3CDTF">2014-06-21T11:28:54Z</dcterms:created>
  <dcterms:modified xsi:type="dcterms:W3CDTF">2014-06-21T15:03:39Z</dcterms:modified>
</cp:coreProperties>
</file>